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940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329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16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194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910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3778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890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8237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715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430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C66A-0EF7-4304-BFA3-39B1165ED85D}" type="datetimeFigureOut">
              <a:rPr lang="uk-UA" smtClean="0"/>
              <a:t>08.07.2021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0748-0FF6-463B-961B-6C49FB67A1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415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1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730"/>
          </a:xfrm>
        </p:spPr>
      </p:pic>
    </p:spTree>
    <p:extLst>
      <p:ext uri="{BB962C8B-B14F-4D97-AF65-F5344CB8AC3E}">
        <p14:creationId xmlns:p14="http://schemas.microsoft.com/office/powerpoint/2010/main" val="265433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5401"/>
          </a:xfrm>
        </p:spPr>
      </p:pic>
    </p:spTree>
    <p:extLst>
      <p:ext uri="{BB962C8B-B14F-4D97-AF65-F5344CB8AC3E}">
        <p14:creationId xmlns:p14="http://schemas.microsoft.com/office/powerpoint/2010/main" val="160999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5401"/>
          </a:xfrm>
        </p:spPr>
      </p:pic>
    </p:spTree>
    <p:extLst>
      <p:ext uri="{BB962C8B-B14F-4D97-AF65-F5344CB8AC3E}">
        <p14:creationId xmlns:p14="http://schemas.microsoft.com/office/powerpoint/2010/main" val="143962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Івахненков Юрій Володимирович</dc:creator>
  <cp:lastModifiedBy>Івахненков Юрій Володимирович</cp:lastModifiedBy>
  <cp:revision>2</cp:revision>
  <dcterms:created xsi:type="dcterms:W3CDTF">2021-07-08T06:07:32Z</dcterms:created>
  <dcterms:modified xsi:type="dcterms:W3CDTF">2021-07-08T06:08:30Z</dcterms:modified>
</cp:coreProperties>
</file>